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2" r:id="rId4"/>
    <p:sldId id="274" r:id="rId5"/>
    <p:sldId id="273" r:id="rId6"/>
    <p:sldId id="282" r:id="rId7"/>
    <p:sldId id="283" r:id="rId8"/>
    <p:sldId id="284" r:id="rId9"/>
    <p:sldId id="265" r:id="rId10"/>
    <p:sldId id="257" r:id="rId11"/>
    <p:sldId id="258" r:id="rId12"/>
    <p:sldId id="280" r:id="rId13"/>
    <p:sldId id="281" r:id="rId14"/>
    <p:sldId id="286" r:id="rId15"/>
    <p:sldId id="289" r:id="rId16"/>
    <p:sldId id="287" r:id="rId17"/>
    <p:sldId id="259" r:id="rId18"/>
    <p:sldId id="260" r:id="rId19"/>
    <p:sldId id="261" r:id="rId20"/>
    <p:sldId id="262" r:id="rId21"/>
    <p:sldId id="290" r:id="rId22"/>
    <p:sldId id="291" r:id="rId23"/>
    <p:sldId id="263" r:id="rId24"/>
    <p:sldId id="275" r:id="rId25"/>
    <p:sldId id="267" r:id="rId26"/>
    <p:sldId id="268" r:id="rId27"/>
    <p:sldId id="279" r:id="rId28"/>
    <p:sldId id="285" r:id="rId29"/>
    <p:sldId id="269" r:id="rId30"/>
    <p:sldId id="271" r:id="rId31"/>
    <p:sldId id="27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4933"/>
    <a:srgbClr val="B65C40"/>
    <a:srgbClr val="C24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3" autoAdjust="0"/>
    <p:restoredTop sz="94660"/>
  </p:normalViewPr>
  <p:slideViewPr>
    <p:cSldViewPr snapToGrid="0">
      <p:cViewPr>
        <p:scale>
          <a:sx n="50" d="100"/>
          <a:sy n="50" d="100"/>
        </p:scale>
        <p:origin x="960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6FAD-E222-4E46-9253-A9EFF9BEC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9A18B3-18E5-46DB-9F48-256606346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B4276-A403-42DD-8257-56A59CED1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A952B-2D68-4FE6-9F82-4AF933554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4DB5D-C5A9-40BB-A24A-652891DE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4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56F32-52CB-47F8-A102-FD344B78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3EA0-E5E8-4408-95BF-DFCFF2696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53314-96BB-4962-9E56-D24C4BA6C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D6750-FAC9-4D91-AE81-215A2396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EAAC1-D45D-4E8A-899D-513333CF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01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8F05D-CC96-491B-9EEB-43538D3F1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E40DF-4292-4E60-B2D6-0C1339E17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3FBC8-F816-4606-93CA-5ACC1B537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B7AAC-A706-432A-9982-7852B692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8174F-C4E1-4F1F-8C0A-F6EF436AD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34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5AE3-7E4B-4783-A837-11315EF1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FDDD3-291C-4C0D-90E7-915F39AD6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1B0A7-A380-44FE-9120-5EA63CBE4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4A581-C1C6-4FD8-A0C5-4C60D86B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D0B62-2B86-4D79-9279-7A6AC88FA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C1D34-ED65-4C5C-BDD6-582B61EC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9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3749-492D-4DAF-822D-54E82DBA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79AA1-0066-4AF3-8AAC-CEF31F6A5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885B50-5DAB-44C7-B56C-5362547CD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0507F8-3CF8-47AA-9F0E-BE331CA58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5659D7-6497-4758-8640-6F33515973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698C2-18FA-497C-B097-98DA4384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A0C435-ACCA-4485-A82F-3E0073DA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CD99AF-C618-4B9A-A168-693FC62E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4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41EF-209E-4AC3-B4C6-2E76FB427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C2824-B667-4CE5-B96A-E325F71C6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2894A1-588C-44D7-B39B-07F4500C6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9915D2-96BD-485A-8835-D1130F071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8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A6642E-FDE5-444E-BF0A-A4D67732F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486D-86BE-48AD-8FCE-73A78A33F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FB4D6-E4A6-41E9-BD7B-D2C6D77F8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4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214C-1C29-4D63-85D0-CB2D7D22D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D7818-053D-4766-A1FC-549CED9AA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732EC-2ABC-4180-A561-8D5731787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13129-33D9-4035-B7C2-09A7889A4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64A59-867C-4A31-BACE-D5B883245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BDFB5-8042-4F92-BCE7-FD56FC810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5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943F3-0763-4510-AB75-A846A5A07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38857D-CB2E-47AB-9C78-96491D80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234B4-B1E3-4890-9D21-018DA367A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95DC-5230-4953-ABBD-2C5825498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63A43-E45A-407E-A90E-A388622F2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259CCA-ECE7-4A59-951B-12161F45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49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0160E-BDA8-4C59-AE29-0F257990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79C3F-7B00-4077-8296-181A208F4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86360-1675-4B26-910C-90824809A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BABBD-9ED4-4843-AF10-5EF6B2398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675F4-B59E-4C07-BBF2-F31F47DA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7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AA1675-F65B-4743-AB11-63CE68E62E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A0B641-B31E-4451-8FE9-ADED42693A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3B9F6-834F-4F36-943E-3FAB103BC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4ECF6-C7BD-4E22-AAA3-E95A4D274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B6410-E539-4F75-BB3C-7488034F2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5106F6-B377-4677-BF68-B8F3E92B8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98FC6-DA9A-4B7A-B646-306D7BC24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08DEC-09E6-4078-A26E-5B2B4647C4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AA7DD-9130-45EC-86F7-E572D37DE32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C35ED-F8BA-4620-A839-2ECA0B4D6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9F924-72EE-42EB-B1F6-35EFC2440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0B702-785F-4FAE-A0E6-8C73E2D42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0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65F35A-7DD4-431F-BD8D-0E1D73DE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0" y="0"/>
            <a:ext cx="1212229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29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6A2B09-19DC-430C-A30B-D46091E3C586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A2C089-25A1-4A8E-AF9E-39C0B6C88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48" y="71492"/>
            <a:ext cx="5368835" cy="66985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904D85-C5A7-44FE-9B73-4F813E8BC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286" y="89673"/>
            <a:ext cx="5368833" cy="669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2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60D7898-52E3-4A38-A1E1-37BBAFB54C60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5865C2-8FD8-462B-A60C-0C1907174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1" y="94108"/>
            <a:ext cx="5524500" cy="69291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BCB24C-8CD3-4ED3-A9B0-26F44B8CBC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8"/>
          <a:stretch/>
        </p:blipFill>
        <p:spPr>
          <a:xfrm>
            <a:off x="6191052" y="94109"/>
            <a:ext cx="5471003" cy="692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24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93471CF-A74C-4B82-A413-AD2DC5020D3C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9850DD-5944-42C7-8921-BB9E0DC4D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4" y="117060"/>
            <a:ext cx="5635234" cy="71219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DA0F1D-01D1-4ECE-9572-9E9F74C66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645" y="155160"/>
            <a:ext cx="5670627" cy="708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45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C67130-D4C4-4189-99E2-EE59D0CCFFC9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F1EE47-3C0C-4185-B9DA-0D4697A20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392" y="58202"/>
            <a:ext cx="5530813" cy="69221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0D169C-FCA1-42EE-9982-0C69500D9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08" y="0"/>
            <a:ext cx="5524784" cy="436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3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3B25BC1-E4DA-436F-A240-420180EF5F42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27CE88-6CFD-4CA1-B05A-85CB01394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7" y="101600"/>
            <a:ext cx="5458810" cy="703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BF02B3-B22A-49C4-BCC0-53B72ECF4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018" y="101599"/>
            <a:ext cx="5637327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37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B25317-97A5-44B2-9423-7F5C0104A2DD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63DCF6-5EEB-46A6-8400-68624D33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92" y="27529"/>
            <a:ext cx="5782314" cy="72368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6A5C74-5620-462E-ADD0-89226EA6B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696" y="27528"/>
            <a:ext cx="5782312" cy="72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09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72FC6DD-A6AE-4960-BD54-A6895ED752EE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87B18-D1E7-4D2B-BE46-D04C6C45C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98292"/>
            <a:ext cx="5499099" cy="6895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B3D644-D812-430C-B647-87CE0A159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499" y="98292"/>
            <a:ext cx="5499099" cy="691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52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F82B38-381C-4D11-9403-C941AD77367D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6247A2-1B4D-42FA-B7B3-18DFDCCBE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9" y="19061"/>
            <a:ext cx="11747857" cy="721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46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E6ACA2-C5BC-4126-A9BB-D7E8B0FFFDB6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2DC375-CACA-4586-8E25-5AFA4003F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0" y="509451"/>
            <a:ext cx="12111840" cy="583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33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D940E8-5E7F-443F-997E-85848CE31736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3B77B1-666B-4D95-B950-4B765318F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584200"/>
            <a:ext cx="11848527" cy="596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31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8E8C71F-1636-4B61-9CBE-1473E8A8BE5A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257063-65A5-4F80-9033-3DA5DB3E4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752"/>
            <a:ext cx="5410200" cy="70741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2B6540-967B-438C-BA96-201CFBC46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199" y="24751"/>
            <a:ext cx="5666393" cy="70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18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A2D11E-8C7D-43D2-9E7A-7262BDB2FAA8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0DD4F-7BB7-44BA-B25E-EC8BB408A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1" y="72939"/>
            <a:ext cx="5680599" cy="7216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8E7504-2D47-4AAC-9903-34A4974D4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595" y="72938"/>
            <a:ext cx="5795221" cy="721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05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FFF35F-68C6-4AEB-9B81-0F1EECE163EE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91912-54B6-42FF-A325-7294BCD98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70" y="64914"/>
            <a:ext cx="9861292" cy="716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4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F82B38-381C-4D11-9403-C941AD77367D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6247A2-1B4D-42FA-B7B3-18DFDCCBE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9" y="19061"/>
            <a:ext cx="11747857" cy="721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26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4A1A88-74CA-4F50-8A28-7057BE929B61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29920-7509-4CCD-AEB1-91EF11D41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81" y="99744"/>
            <a:ext cx="10734919" cy="708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82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802830-90C8-46A0-A5D0-36B105A94E60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A155BC-27B5-47DB-894E-4E03BBC22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19" y="533400"/>
            <a:ext cx="11356562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76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1B29B8-3A7C-4F1B-996B-3AEE2B41CA77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545951-A11B-40DE-A57D-1662B1590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88" y="101146"/>
            <a:ext cx="9004045" cy="708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39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C06E1F-5583-472E-8791-37F7FBB942D0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0469D8-78AB-4EB0-9E84-C2FDD6B61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17" y="89161"/>
            <a:ext cx="9702277" cy="667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49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EF53AFA-C697-4E2E-B9DE-D61DACFDF812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D9149E-0D30-4139-BF20-E9FC1E0B0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6205"/>
            <a:ext cx="12173034" cy="537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68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70B4270-14F9-489B-B885-63B9CA231E3C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18CAF-4C2F-4A56-82E3-45DFCDEC1B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9" r="15322"/>
          <a:stretch/>
        </p:blipFill>
        <p:spPr>
          <a:xfrm>
            <a:off x="163211" y="546053"/>
            <a:ext cx="4445000" cy="5765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72C4F7-8E48-4819-B36A-5866F7D7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097" y="866702"/>
            <a:ext cx="7340581" cy="521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2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124433-95F3-4DE6-B0D5-E0B8D8C4FF95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864616-93EF-4FB4-8D64-5A2056A9F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" y="450683"/>
            <a:ext cx="11993899" cy="602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51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F78CFF-4666-4FCB-A06E-CDDAD6051FD8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Joint statement from five Big Bend border sheriffs opposing border wall construction, signed by Sheriffs West, Carrillo, Dominguez, Dodson, and Cleveland">
            <a:extLst>
              <a:ext uri="{FF2B5EF4-FFF2-40B4-BE49-F238E27FC236}">
                <a16:creationId xmlns:a16="http://schemas.microsoft.com/office/drawing/2014/main" id="{B7F3FE80-441D-48EC-9951-350056E8C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731" y="743509"/>
            <a:ext cx="4459449" cy="59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608565-C83E-41D8-B0E2-16A4C1BDC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40" y="1096489"/>
            <a:ext cx="7183911" cy="54207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AA156B-5645-4EE6-80AA-269C6E280C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7" y="340712"/>
            <a:ext cx="6909155" cy="53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99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B14D59-3520-41B7-A70A-FF48682EED10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F21872-FF27-4491-99B9-1B7F9A2BA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27" y="127119"/>
            <a:ext cx="5391673" cy="6870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1B02E-C567-4102-9361-3892C2815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80" y="149298"/>
            <a:ext cx="5391673" cy="676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67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9818C2-3058-4611-9197-32ADC2CBEB57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13A121-1653-4C06-8CB8-AEDD25103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0056"/>
            <a:ext cx="5572231" cy="6984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F59DF6-2E41-42F2-84F2-DE49C7838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045" y="70055"/>
            <a:ext cx="5633651" cy="698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71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5993C8-DF50-4AA5-A2A8-00BFA004B699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5865C2-8FD8-462B-A60C-0C1907174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17" y="94108"/>
            <a:ext cx="5696483" cy="71448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BCB24C-8CD3-4ED3-A9B0-26F44B8CBC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8"/>
          <a:stretch/>
        </p:blipFill>
        <p:spPr>
          <a:xfrm>
            <a:off x="6191053" y="94109"/>
            <a:ext cx="5641320" cy="714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72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1A0293-E240-44DA-ACB3-0924126F212F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4F9C29-2C21-4179-8E0C-3ECD6A9D8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63" y="165100"/>
            <a:ext cx="5895138" cy="69982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90CB86-3422-4A7E-8877-A49FBF6E6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" y="0"/>
            <a:ext cx="5715001" cy="717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44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B8655D2-40A1-43B2-A97F-E52A005E474F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B2F1DD-031B-4ED9-9022-2AAD99825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057" y="91944"/>
            <a:ext cx="5811391" cy="71851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51F4C7-3145-4EDD-A507-A9349BEB0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88" y="37537"/>
            <a:ext cx="5841012" cy="723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14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408AE2-836C-4560-8F27-F02271CF4013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27475B-75E1-48A7-8E06-DE89476C4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67483"/>
            <a:ext cx="9347200" cy="717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91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CE64601-3863-404D-9A42-F5C5350F0F76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B55FC2-D7F5-4D99-B381-D811461A1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425"/>
            <a:ext cx="11569700" cy="675456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7BD7603-E125-4C60-8CC4-A0101CBCA799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800100"/>
            <a:ext cx="393700" cy="179070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5C9017D-2A63-4494-97A6-4825F8D208DD}"/>
              </a:ext>
            </a:extLst>
          </p:cNvPr>
          <p:cNvCxnSpPr>
            <a:cxnSpLocks/>
          </p:cNvCxnSpPr>
          <p:nvPr/>
        </p:nvCxnSpPr>
        <p:spPr>
          <a:xfrm flipV="1">
            <a:off x="9994900" y="901700"/>
            <a:ext cx="774700" cy="139700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FFBC67-E927-4EC1-985D-7A7EBF0102FE}"/>
              </a:ext>
            </a:extLst>
          </p:cNvPr>
          <p:cNvCxnSpPr>
            <a:cxnSpLocks/>
          </p:cNvCxnSpPr>
          <p:nvPr/>
        </p:nvCxnSpPr>
        <p:spPr>
          <a:xfrm flipV="1">
            <a:off x="7581900" y="901700"/>
            <a:ext cx="0" cy="151130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7941543D-5512-4E00-A5CC-FAFC482E4866}"/>
              </a:ext>
            </a:extLst>
          </p:cNvPr>
          <p:cNvSpPr/>
          <p:nvPr/>
        </p:nvSpPr>
        <p:spPr>
          <a:xfrm>
            <a:off x="5346700" y="266700"/>
            <a:ext cx="1625600" cy="5334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4DC8A2A-69C5-4E6C-96AB-C3D5145F1C8B}"/>
              </a:ext>
            </a:extLst>
          </p:cNvPr>
          <p:cNvSpPr/>
          <p:nvPr/>
        </p:nvSpPr>
        <p:spPr>
          <a:xfrm>
            <a:off x="6858000" y="266700"/>
            <a:ext cx="1625600" cy="5334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AD96F4F-648C-4E5F-96F1-950A72879346}"/>
              </a:ext>
            </a:extLst>
          </p:cNvPr>
          <p:cNvSpPr/>
          <p:nvPr/>
        </p:nvSpPr>
        <p:spPr>
          <a:xfrm>
            <a:off x="10083800" y="156438"/>
            <a:ext cx="1625598" cy="74526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01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ABE54F-3DED-441B-9B22-EA7114023CEC}"/>
              </a:ext>
            </a:extLst>
          </p:cNvPr>
          <p:cNvSpPr/>
          <p:nvPr/>
        </p:nvSpPr>
        <p:spPr>
          <a:xfrm>
            <a:off x="-88900" y="-139700"/>
            <a:ext cx="12280900" cy="7569200"/>
          </a:xfrm>
          <a:prstGeom prst="rect">
            <a:avLst/>
          </a:prstGeom>
          <a:solidFill>
            <a:srgbClr val="914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E0CACE-7A8B-4214-8B90-D31A2DE54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68"/>
            <a:ext cx="12192000" cy="676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12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Widescreen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Smither</dc:creator>
  <cp:lastModifiedBy>Katie Smither</cp:lastModifiedBy>
  <cp:revision>13</cp:revision>
  <dcterms:created xsi:type="dcterms:W3CDTF">2026-06-27T19:28:37Z</dcterms:created>
  <dcterms:modified xsi:type="dcterms:W3CDTF">2026-06-27T21:22:56Z</dcterms:modified>
</cp:coreProperties>
</file>